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E0937-3C27-3C88-03D0-155D8CA84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3334E6-B7AD-25FD-82E1-81F53E7899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HK"/>
              <a:t>Click to edit Master subtitle style</a:t>
            </a:r>
            <a:endParaRPr lang="zh-HK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E928D-44B7-CC87-D4BF-79211D3D9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20EBB-18E8-4630-A4A2-9762E4A944D0}" type="datetimeFigureOut">
              <a:rPr lang="zh-HK" altLang="en-US" smtClean="0"/>
              <a:t>27/1/2026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757E9-3C88-203C-0F72-D7BF4DAC9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CCF2-6C7F-8B9E-1F7B-2B3ED4DB1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0B619-877B-476A-B3E1-E83072DB6C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57012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10933-37ED-74A0-EF0F-934C2D2CA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9F4C6F-C5D5-8688-61A1-A78706AF3A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D1FD7-6DA9-C73C-6705-484D64AB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20EBB-18E8-4630-A4A2-9762E4A944D0}" type="datetimeFigureOut">
              <a:rPr lang="zh-HK" altLang="en-US" smtClean="0"/>
              <a:t>27/1/2026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32A0A-D4DD-F45C-9F2A-B574FD349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FBCE7-BC95-4B73-6D1D-6FDA0E49A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0B619-877B-476A-B3E1-E83072DB6C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98740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F50A88-3244-AD44-196E-C49EF5E7D6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DD33B8-EFA7-B54B-E0E1-414CD7D067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EC73D-A4DA-3465-75B3-A21105C40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20EBB-18E8-4630-A4A2-9762E4A944D0}" type="datetimeFigureOut">
              <a:rPr lang="zh-HK" altLang="en-US" smtClean="0"/>
              <a:t>27/1/2026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0BAB9-7CD1-9A89-1E9C-F99E30FFA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016A6-A6D8-2311-7A91-B3F009074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0B619-877B-476A-B3E1-E83072DB6C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60623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186A2-FB26-F309-9701-39FBF1DC3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065E5-B398-44BC-B943-271F1DDB1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1E955-E135-42A1-82E9-4E34D2DDB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20EBB-18E8-4630-A4A2-9762E4A944D0}" type="datetimeFigureOut">
              <a:rPr lang="zh-HK" altLang="en-US" smtClean="0"/>
              <a:t>27/1/2026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E00AF-063D-EF6D-EDE6-A7898DF6D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8D8D2A-E30A-D562-36CE-AEEA392D4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0B619-877B-476A-B3E1-E83072DB6C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4750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A3F1F-1EB2-F5C0-292C-13AD11553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1C0-AC90-0E74-3201-F10231C3E8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7E1F55-F5E4-C889-1152-84AE76CF4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20EBB-18E8-4630-A4A2-9762E4A944D0}" type="datetimeFigureOut">
              <a:rPr lang="zh-HK" altLang="en-US" smtClean="0"/>
              <a:t>27/1/2026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3F0EA-16AF-D1C4-6FBD-8B2585E01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5783A-EDAD-F612-012C-D23FCC96D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0B619-877B-476A-B3E1-E83072DB6C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6055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B6A74-341D-503F-371F-8CEB42FBF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8D8A9-D7F6-700E-CF16-BFF8246B99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FB8195-B326-7EAD-32EE-04447A0E1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A0A4DE-DFC5-87E1-646B-47D4896F9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20EBB-18E8-4630-A4A2-9762E4A944D0}" type="datetimeFigureOut">
              <a:rPr lang="zh-HK" altLang="en-US" smtClean="0"/>
              <a:t>27/1/2026</a:t>
            </a:fld>
            <a:endParaRPr lang="zh-HK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AAB5D8-01B7-853A-E3EF-847933EA9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39B7EC-86A3-8145-B7B3-A5E22D23B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0B619-877B-476A-B3E1-E83072DB6C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404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81FD9-C916-0B8D-A624-EB5736FA4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194739-9586-FBEC-E96F-09498AF68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F7C8C2-77C9-6740-29DD-929DDCE9A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6809BE-1211-662F-9932-08641A53A6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DC4050-4208-F298-FB7F-944B073713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F15E81-27A4-CD37-A407-8595CC9FB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20EBB-18E8-4630-A4A2-9762E4A944D0}" type="datetimeFigureOut">
              <a:rPr lang="zh-HK" altLang="en-US" smtClean="0"/>
              <a:t>27/1/2026</a:t>
            </a:fld>
            <a:endParaRPr lang="zh-HK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234216-A20F-F7ED-A61B-17DBD6842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8BA7E2-8AFA-2617-C209-E1723966B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0B619-877B-476A-B3E1-E83072DB6C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46977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E75B1-63E0-9EAC-5DE0-72D15E034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5BF961-A29B-B415-EBEB-F850A994C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20EBB-18E8-4630-A4A2-9762E4A944D0}" type="datetimeFigureOut">
              <a:rPr lang="zh-HK" altLang="en-US" smtClean="0"/>
              <a:t>27/1/2026</a:t>
            </a:fld>
            <a:endParaRPr lang="zh-HK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649E8D-46D0-2A66-A933-896A809F6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473B26-598E-992F-8202-401F6E988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0B619-877B-476A-B3E1-E83072DB6C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85273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BD91FF-A104-4AF5-F521-257DE266A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20EBB-18E8-4630-A4A2-9762E4A944D0}" type="datetimeFigureOut">
              <a:rPr lang="zh-HK" altLang="en-US" smtClean="0"/>
              <a:t>27/1/2026</a:t>
            </a:fld>
            <a:endParaRPr lang="zh-HK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11DF9B-DCD3-0233-45C0-31F295382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588923-C30B-DEAF-07E8-AC9787103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0B619-877B-476A-B3E1-E83072DB6C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2495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76FE3-DA36-7A22-C28C-4B2167F05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A1701-B514-2B42-8520-874D6E4CE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C828C4-E254-257A-C841-52234259D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CD7578-306A-EF87-36D7-1C4A0BE82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20EBB-18E8-4630-A4A2-9762E4A944D0}" type="datetimeFigureOut">
              <a:rPr lang="zh-HK" altLang="en-US" smtClean="0"/>
              <a:t>27/1/2026</a:t>
            </a:fld>
            <a:endParaRPr lang="zh-HK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D9CB9-D46D-D9DB-4F52-FFAC5D28A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0259B-9715-6DFB-5807-FC5173767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0B619-877B-476A-B3E1-E83072DB6C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27206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B057F-2D86-51EE-F4CF-996B4FE44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FE6437-AE96-6C13-7172-E3CFAC9100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9640F5-8CFC-4A65-57BE-82E2FC608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499F0A-947F-B40F-AFD9-621645B65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20EBB-18E8-4630-A4A2-9762E4A944D0}" type="datetimeFigureOut">
              <a:rPr lang="zh-HK" altLang="en-US" smtClean="0"/>
              <a:t>27/1/2026</a:t>
            </a:fld>
            <a:endParaRPr lang="zh-HK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C5798B-A0B2-2DB7-223D-08239F146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BEBE1F-EEE7-54AE-A4C9-0ABD20216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0B619-877B-476A-B3E1-E83072DB6C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7738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3AFFF5-F86B-EF83-0933-071B6B730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zh-HK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000BC-AC0E-0BD8-864C-632795499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zh-HK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A51B8-4B74-4B55-F910-78DE0795D4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F20EBB-18E8-4630-A4A2-9762E4A944D0}" type="datetimeFigureOut">
              <a:rPr lang="zh-HK" altLang="en-US" smtClean="0"/>
              <a:t>27/1/2026</a:t>
            </a:fld>
            <a:endParaRPr lang="zh-HK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D6DFD-C153-DB1F-BA54-6A6B535B07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6AAE5-537B-C0A4-BD17-BE99799DCD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90B619-877B-476A-B3E1-E83072DB6C9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10968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132C2-4B2C-6CC9-F846-312FAD9EF0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F0212C-4A6C-9155-2D0C-CEC87A8009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K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A97BEF-68DD-E762-A697-B66652421B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81"/>
            <a:ext cx="12192000" cy="6853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842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Bessie Chu</dc:creator>
  <cp:lastModifiedBy>Bessie Chu</cp:lastModifiedBy>
  <cp:revision>1</cp:revision>
  <dcterms:created xsi:type="dcterms:W3CDTF">2026-01-27T08:39:53Z</dcterms:created>
  <dcterms:modified xsi:type="dcterms:W3CDTF">2026-01-27T08:41:17Z</dcterms:modified>
</cp:coreProperties>
</file>